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56F8D0-46B8-4E73-BA7D-89CA228F614B}"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147221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56F8D0-46B8-4E73-BA7D-89CA228F614B}"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23289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56F8D0-46B8-4E73-BA7D-89CA228F614B}"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58295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56F8D0-46B8-4E73-BA7D-89CA228F614B}"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101447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56F8D0-46B8-4E73-BA7D-89CA228F614B}"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418223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56F8D0-46B8-4E73-BA7D-89CA228F614B}" type="datetimeFigureOut">
              <a:rPr lang="en-GB" smtClean="0"/>
              <a:t>04/02/2022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17451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56F8D0-46B8-4E73-BA7D-89CA228F614B}" type="datetimeFigureOut">
              <a:rPr lang="en-GB" smtClean="0"/>
              <a:t>04/02/2022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23087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56F8D0-46B8-4E73-BA7D-89CA228F614B}" type="datetimeFigureOut">
              <a:rPr lang="en-GB" smtClean="0"/>
              <a:t>04/02/2022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213382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6F8D0-46B8-4E73-BA7D-89CA228F614B}" type="datetimeFigureOut">
              <a:rPr lang="en-GB" smtClean="0"/>
              <a:t>04/02/2022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377017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6F8D0-46B8-4E73-BA7D-89CA228F614B}" type="datetimeFigureOut">
              <a:rPr lang="en-GB" smtClean="0"/>
              <a:t>04/02/2022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207071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6F8D0-46B8-4E73-BA7D-89CA228F614B}" type="datetimeFigureOut">
              <a:rPr lang="en-GB" smtClean="0"/>
              <a:t>04/02/2022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6FD245-F5C8-438A-B20F-CB94225753F4}" type="slidenum">
              <a:rPr lang="en-GB" smtClean="0"/>
              <a:t>‹#›</a:t>
            </a:fld>
            <a:endParaRPr lang="en-GB"/>
          </a:p>
        </p:txBody>
      </p:sp>
    </p:spTree>
    <p:extLst>
      <p:ext uri="{BB962C8B-B14F-4D97-AF65-F5344CB8AC3E}">
        <p14:creationId xmlns:p14="http://schemas.microsoft.com/office/powerpoint/2010/main" val="26822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F8D0-46B8-4E73-BA7D-89CA228F614B}" type="datetimeFigureOut">
              <a:rPr lang="en-GB" smtClean="0"/>
              <a:t>04/02/2022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FD245-F5C8-438A-B20F-CB94225753F4}" type="slidenum">
              <a:rPr lang="en-GB" smtClean="0"/>
              <a:t>‹#›</a:t>
            </a:fld>
            <a:endParaRPr lang="en-GB"/>
          </a:p>
        </p:txBody>
      </p:sp>
    </p:spTree>
    <p:extLst>
      <p:ext uri="{BB962C8B-B14F-4D97-AF65-F5344CB8AC3E}">
        <p14:creationId xmlns:p14="http://schemas.microsoft.com/office/powerpoint/2010/main" val="233843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428" y="468629"/>
            <a:ext cx="10331669" cy="1775361"/>
          </a:xfrm>
          <a:ln w="111125">
            <a:solidFill>
              <a:schemeClr val="accent1">
                <a:alpha val="62000"/>
              </a:schemeClr>
            </a:solidFill>
          </a:ln>
        </p:spPr>
        <p:txBody>
          <a:bodyPr/>
          <a:lstStyle/>
          <a:p>
            <a:r>
              <a:rPr lang="en-GB" dirty="0" smtClean="0"/>
              <a:t>St Theresa’s Bottle Cap Mosaic Design Competition! </a:t>
            </a:r>
            <a:endParaRPr lang="en-GB" dirty="0"/>
          </a:p>
        </p:txBody>
      </p:sp>
      <p:pic>
        <p:nvPicPr>
          <p:cNvPr id="1026" name="Picture 2" descr="Recycled Art – STEAM | STEAM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13095"/>
            <a:ext cx="3383908" cy="2672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 + DIY Ideas to Design a Bottle Cap Mosaic | ArtisticJunki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676" y="2594610"/>
            <a:ext cx="2632652" cy="35090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ished bottle top mosaic | Bottle cap crafts, Plastic bottle art, Bottle  to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033" y="2594610"/>
            <a:ext cx="4831078" cy="362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3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343535"/>
            <a:ext cx="10515600" cy="1325563"/>
          </a:xfrm>
        </p:spPr>
        <p:txBody>
          <a:bodyPr/>
          <a:lstStyle/>
          <a:p>
            <a:r>
              <a:rPr lang="en-GB" dirty="0" smtClean="0"/>
              <a:t>The Theme is ‘Stewards of God’s Creation’.  </a:t>
            </a:r>
            <a:endParaRPr lang="en-GB" dirty="0"/>
          </a:p>
        </p:txBody>
      </p:sp>
      <p:pic>
        <p:nvPicPr>
          <p:cNvPr id="2050" name="Picture 2" descr="Bible Verses about Steward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 y="662146"/>
            <a:ext cx="11430000" cy="59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7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855"/>
            <a:ext cx="11860530" cy="4351338"/>
          </a:xfrm>
        </p:spPr>
        <p:txBody>
          <a:bodyPr/>
          <a:lstStyle/>
          <a:p>
            <a:r>
              <a:rPr lang="en-US" b="1" dirty="0"/>
              <a:t>What does the Bible say about Stewardship?</a:t>
            </a:r>
            <a:r>
              <a:rPr lang="en-US" dirty="0"/>
              <a:t> According to scripture, God created Earth for mankind and we are now stewards of His creation. This means it is our responsibility to look after and take care of this world. We should accept this responsibility and appreciate God's gift of creation for being our home. Our stewardship of creation involves the caretaking of the environment and animals as well as our families and communities. Charles </a:t>
            </a:r>
            <a:r>
              <a:rPr lang="en-US" dirty="0" err="1"/>
              <a:t>Bugg</a:t>
            </a:r>
            <a:r>
              <a:rPr lang="en-US" dirty="0"/>
              <a:t> defines stewardship in the Holman Bible Dictionary as "Utilizing and managing all resources God provides for the glory of God and the betterment of His creation."</a:t>
            </a:r>
            <a:endParaRPr lang="en-GB" dirty="0"/>
          </a:p>
        </p:txBody>
      </p:sp>
    </p:spTree>
    <p:extLst>
      <p:ext uri="{BB962C8B-B14F-4D97-AF65-F5344CB8AC3E}">
        <p14:creationId xmlns:p14="http://schemas.microsoft.com/office/powerpoint/2010/main" val="154675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competition 			</a:t>
            </a:r>
            <a:endParaRPr lang="en-GB" dirty="0"/>
          </a:p>
        </p:txBody>
      </p:sp>
      <p:sp>
        <p:nvSpPr>
          <p:cNvPr id="3" name="Content Placeholder 2"/>
          <p:cNvSpPr>
            <a:spLocks noGrp="1"/>
          </p:cNvSpPr>
          <p:nvPr>
            <p:ph idx="1"/>
          </p:nvPr>
        </p:nvSpPr>
        <p:spPr/>
        <p:txBody>
          <a:bodyPr/>
          <a:lstStyle/>
          <a:p>
            <a:r>
              <a:rPr lang="en-GB" dirty="0" smtClean="0"/>
              <a:t>Each child will get the opportunity to create a design for our school mosaic. </a:t>
            </a:r>
          </a:p>
          <a:p>
            <a:r>
              <a:rPr lang="en-GB" dirty="0" smtClean="0"/>
              <a:t>The winner will be picked by the school and the winning design will have their creation made for the whole school to see! </a:t>
            </a:r>
          </a:p>
          <a:p>
            <a:r>
              <a:rPr lang="en-GB" dirty="0" smtClean="0"/>
              <a:t>Please use the template given and remember to put your name on your design! </a:t>
            </a:r>
            <a:endParaRPr lang="en-GB" dirty="0"/>
          </a:p>
        </p:txBody>
      </p:sp>
    </p:spTree>
    <p:extLst>
      <p:ext uri="{BB962C8B-B14F-4D97-AF65-F5344CB8AC3E}">
        <p14:creationId xmlns:p14="http://schemas.microsoft.com/office/powerpoint/2010/main" val="207490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your design look like?</a:t>
            </a:r>
            <a:endParaRPr lang="en-GB" dirty="0"/>
          </a:p>
        </p:txBody>
      </p:sp>
      <p:sp>
        <p:nvSpPr>
          <p:cNvPr id="3" name="Content Placeholder 2"/>
          <p:cNvSpPr>
            <a:spLocks noGrp="1"/>
          </p:cNvSpPr>
          <p:nvPr>
            <p:ph idx="1"/>
          </p:nvPr>
        </p:nvSpPr>
        <p:spPr>
          <a:xfrm>
            <a:off x="483870" y="2077085"/>
            <a:ext cx="10515600" cy="2129155"/>
          </a:xfrm>
        </p:spPr>
        <p:txBody>
          <a:bodyPr/>
          <a:lstStyle/>
          <a:p>
            <a:r>
              <a:rPr lang="en-GB" dirty="0" smtClean="0"/>
              <a:t>Save our seas</a:t>
            </a:r>
          </a:p>
          <a:p>
            <a:r>
              <a:rPr lang="en-GB" dirty="0" smtClean="0"/>
              <a:t>Recycling </a:t>
            </a:r>
          </a:p>
          <a:p>
            <a:r>
              <a:rPr lang="en-GB" dirty="0" smtClean="0"/>
              <a:t>Helping wildlife</a:t>
            </a:r>
          </a:p>
          <a:p>
            <a:r>
              <a:rPr lang="en-GB" dirty="0" smtClean="0"/>
              <a:t>Stop Polluting </a:t>
            </a:r>
          </a:p>
          <a:p>
            <a:endParaRPr lang="en-GB" dirty="0"/>
          </a:p>
        </p:txBody>
      </p:sp>
      <p:pic>
        <p:nvPicPr>
          <p:cNvPr id="3074" name="Picture 2" descr="Background of Plastic Colorful Bottle Caps. Contamination with Plastic  Waste. Environment and Ecological Balance. Art from Junk. Stock Photo -  Image of cleanness, clarity: 155296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2132" y="1407160"/>
            <a:ext cx="3474421" cy="2799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ep Our Sea Plastic Free Classroom Display. | Recycled art projects, Bottle  top art, Bottle top craf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500" y="3783330"/>
            <a:ext cx="3764259" cy="28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0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3" name="Content Placeholder 2"/>
          <p:cNvSpPr>
            <a:spLocks noGrp="1"/>
          </p:cNvSpPr>
          <p:nvPr>
            <p:ph idx="1"/>
          </p:nvPr>
        </p:nvSpPr>
        <p:spPr/>
        <p:txBody>
          <a:bodyPr/>
          <a:lstStyle/>
          <a:p>
            <a:r>
              <a:rPr lang="en-GB" dirty="0" smtClean="0"/>
              <a:t>Bring in your bottle caps! </a:t>
            </a:r>
          </a:p>
          <a:p>
            <a:r>
              <a:rPr lang="en-GB" dirty="0" smtClean="0"/>
              <a:t>We will be collecting as many bottle caps as possible to help with recycling and also to make our great creation! </a:t>
            </a:r>
            <a:endParaRPr lang="en-GB" dirty="0" smtClean="0"/>
          </a:p>
          <a:p>
            <a:r>
              <a:rPr lang="en-GB" dirty="0" smtClean="0"/>
              <a:t>Make sure to put your name on your entry! </a:t>
            </a:r>
            <a:endParaRPr lang="en-GB" dirty="0" smtClean="0"/>
          </a:p>
        </p:txBody>
      </p:sp>
    </p:spTree>
    <p:extLst>
      <p:ext uri="{BB962C8B-B14F-4D97-AF65-F5344CB8AC3E}">
        <p14:creationId xmlns:p14="http://schemas.microsoft.com/office/powerpoint/2010/main" val="29619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4367</TotalTime>
  <Words>139</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St Theresa’s Bottle Cap Mosaic Design Competition! </vt:lpstr>
      <vt:lpstr>The Theme is ‘Stewards of God’s Creation’.  </vt:lpstr>
      <vt:lpstr>PowerPoint Presentation</vt:lpstr>
      <vt:lpstr>The competition    </vt:lpstr>
      <vt:lpstr>What could your design look like?</vt:lpstr>
      <vt:lpstr>How can you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Theresa’s Bottle Cap Mosaic Design Competition!</dc:title>
  <dc:creator>J Troy</dc:creator>
  <cp:lastModifiedBy>J Troy</cp:lastModifiedBy>
  <cp:revision>4</cp:revision>
  <dcterms:created xsi:type="dcterms:W3CDTF">2022-01-28T09:39:54Z</dcterms:created>
  <dcterms:modified xsi:type="dcterms:W3CDTF">2022-02-07T08:24:49Z</dcterms:modified>
</cp:coreProperties>
</file>